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8"/>
  </p:notesMasterIdLst>
  <p:sldIdLst>
    <p:sldId id="266" r:id="rId2"/>
    <p:sldId id="272" r:id="rId3"/>
    <p:sldId id="274" r:id="rId4"/>
    <p:sldId id="273" r:id="rId5"/>
    <p:sldId id="276" r:id="rId6"/>
    <p:sldId id="28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000099"/>
    <a:srgbClr val="1C1573"/>
    <a:srgbClr val="283E84"/>
    <a:srgbClr val="211D71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8" autoAdjust="0"/>
    <p:restoredTop sz="96305" autoAdjust="0"/>
  </p:normalViewPr>
  <p:slideViewPr>
    <p:cSldViewPr>
      <p:cViewPr varScale="1">
        <p:scale>
          <a:sx n="66" d="100"/>
          <a:sy n="66" d="100"/>
        </p:scale>
        <p:origin x="792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BE1A3C-79C5-4915-A200-F169B12F561B}" type="datetimeFigureOut">
              <a:rPr lang="en-IN" smtClean="0"/>
              <a:t>30-11-2021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445808-6EFD-40BA-B4BF-684B2CD68D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59845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445808-6EFD-40BA-B4BF-684B2CD68DCD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68667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>
            <a:normAutofit fontScale="90000"/>
          </a:bodyPr>
          <a:lstStyle/>
          <a:p>
            <a:r>
              <a:rPr lang="en-IN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Lifecycle and methodologies in </a:t>
            </a:r>
            <a:r>
              <a:rPr lang="en-IN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OSS - </a:t>
            </a:r>
            <a:r>
              <a:rPr lang="en-IN" dirty="0" smtClean="0"/>
              <a:t/>
            </a:r>
            <a:br>
              <a:rPr lang="en-IN" dirty="0" smtClean="0"/>
            </a:br>
            <a:r>
              <a:rPr lang="en-IN" dirty="0"/>
              <a:t>Open Source Software Development Process Model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Dr. </a:t>
            </a:r>
            <a:r>
              <a:rPr lang="en-US" dirty="0" err="1" smtClean="0"/>
              <a:t>Ritu</a:t>
            </a:r>
            <a:r>
              <a:rPr lang="en-US" dirty="0" smtClean="0"/>
              <a:t> Arora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Assistant Professor (Off-Campus</a:t>
            </a:r>
            <a:r>
              <a:rPr lang="en-IN" dirty="0" smtClean="0"/>
              <a:t>)</a:t>
            </a:r>
            <a:endParaRPr lang="en-IN" dirty="0"/>
          </a:p>
          <a:p>
            <a:r>
              <a:rPr lang="en-IN" dirty="0"/>
              <a:t> Department of Computer Science &amp; Information Systems</a:t>
            </a:r>
          </a:p>
          <a:p>
            <a:r>
              <a:rPr lang="en-IN" dirty="0"/>
              <a:t> BITS, </a:t>
            </a:r>
            <a:r>
              <a:rPr lang="en-IN" dirty="0" smtClean="0"/>
              <a:t>Pilani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Open Source Software Development </a:t>
            </a:r>
            <a:r>
              <a:rPr lang="en-IN" dirty="0" smtClean="0"/>
              <a:t>Model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38200" y="1066800"/>
            <a:ext cx="10160000" cy="5410199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OSSD model is different from the traditional Waterfall or Cascading model of software development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The traditional software development model comprises of six activities: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IN" sz="1800" dirty="0"/>
              <a:t>Collecting and analysing requirements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IN" sz="1800" dirty="0"/>
              <a:t>Designing a solution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IN" sz="1800" dirty="0"/>
              <a:t>Developing the code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IN" sz="1800" dirty="0"/>
              <a:t>Testing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IN" sz="1800" dirty="0"/>
              <a:t>Deployment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IN" sz="1800" dirty="0"/>
              <a:t>Maintenance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These activities are arranged in a linear fashion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Work starts on a particular activity only after the previous activity is completed</a:t>
            </a:r>
          </a:p>
        </p:txBody>
      </p:sp>
    </p:spTree>
    <p:extLst>
      <p:ext uri="{BB962C8B-B14F-4D97-AF65-F5344CB8AC3E}">
        <p14:creationId xmlns:p14="http://schemas.microsoft.com/office/powerpoint/2010/main" val="2987542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Waterfall Model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TextBox 5"/>
          <p:cNvSpPr txBox="1"/>
          <p:nvPr/>
        </p:nvSpPr>
        <p:spPr>
          <a:xfrm>
            <a:off x="3188364" y="5638800"/>
            <a:ext cx="54987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000" b="1" dirty="0" smtClean="0">
                <a:latin typeface="Helvetica" panose="020B0604020202020204" pitchFamily="34" charset="0"/>
                <a:cs typeface="Helvetica" panose="020B0604020202020204" pitchFamily="34" charset="0"/>
              </a:rPr>
              <a:t>Waterfall Model: Linear development model</a:t>
            </a:r>
            <a:endParaRPr lang="en-IN" sz="2000" b="1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0" y="1143001"/>
            <a:ext cx="5934075" cy="4019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843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Open Source Software Development </a:t>
            </a:r>
            <a:r>
              <a:rPr lang="en-IN" dirty="0" smtClean="0"/>
              <a:t>Model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38200" y="1066800"/>
            <a:ext cx="10160000" cy="5410199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OSSD </a:t>
            </a:r>
            <a:r>
              <a:rPr lang="en-IN" dirty="0" smtClean="0"/>
              <a:t>starts </a:t>
            </a:r>
            <a:r>
              <a:rPr lang="en-IN" dirty="0"/>
              <a:t>with an </a:t>
            </a:r>
            <a:r>
              <a:rPr lang="en-IN" b="1" dirty="0">
                <a:solidFill>
                  <a:srgbClr val="150860"/>
                </a:solidFill>
              </a:rPr>
              <a:t>idea for a new project</a:t>
            </a:r>
            <a:r>
              <a:rPr lang="en-IN" dirty="0"/>
              <a:t>, or a new feature or functionality for an existing open source project.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Next step is to create a </a:t>
            </a:r>
            <a:r>
              <a:rPr lang="en-IN" b="1" dirty="0">
                <a:solidFill>
                  <a:srgbClr val="150860"/>
                </a:solidFill>
              </a:rPr>
              <a:t>design for the proposed solution</a:t>
            </a:r>
            <a:r>
              <a:rPr lang="en-IN" dirty="0"/>
              <a:t>. This step might be followed by creation of an optional prototype (proof-of-concept)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Next step is to convert the proposed idea into a running software by providing </a:t>
            </a:r>
            <a:r>
              <a:rPr lang="en-IN" b="1" dirty="0">
                <a:solidFill>
                  <a:srgbClr val="150860"/>
                </a:solidFill>
              </a:rPr>
              <a:t>implementation</a:t>
            </a:r>
            <a:r>
              <a:rPr lang="en-IN" dirty="0"/>
              <a:t> for the same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The moment the software runs (partially, mostly), it is released as a </a:t>
            </a:r>
            <a:r>
              <a:rPr lang="en-IN" b="1" dirty="0">
                <a:solidFill>
                  <a:srgbClr val="150860"/>
                </a:solidFill>
              </a:rPr>
              <a:t>development release </a:t>
            </a:r>
            <a:r>
              <a:rPr lang="en-IN" dirty="0"/>
              <a:t>(even though it may contain known and unknown bugs)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This is in alignment with the philosophy of – “</a:t>
            </a:r>
            <a:r>
              <a:rPr lang="en-IN" b="1" dirty="0">
                <a:solidFill>
                  <a:srgbClr val="150860"/>
                </a:solidFill>
              </a:rPr>
              <a:t>release early, release often</a:t>
            </a:r>
            <a:r>
              <a:rPr lang="en-IN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44745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Open Source Software Development Model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1371600"/>
            <a:ext cx="6940131" cy="432915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447800" y="5993537"/>
            <a:ext cx="98192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400" dirty="0">
                <a:latin typeface="Helvetica" panose="020B0604020202020204" pitchFamily="34" charset="0"/>
                <a:cs typeface="Helvetica" panose="020B0604020202020204" pitchFamily="34" charset="0"/>
              </a:rPr>
              <a:t>(Source: </a:t>
            </a:r>
            <a:r>
              <a:rPr lang="en-IN" sz="1400" dirty="0">
                <a:latin typeface="Helvetica" panose="020B0604020202020204" pitchFamily="34" charset="0"/>
                <a:cs typeface="Helvetica" panose="020B0604020202020204" pitchFamily="34" charset="0"/>
              </a:rPr>
              <a:t>Haddad, Ibrahim, and Brian Warner. "Understanding the open source development model." Linux Journal (2011</a:t>
            </a:r>
            <a:r>
              <a:rPr lang="en-IN" sz="14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))</a:t>
            </a:r>
            <a:endParaRPr lang="en-IN" sz="14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2949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000" y="4876800"/>
            <a:ext cx="11277600" cy="1576387"/>
          </a:xfrm>
        </p:spPr>
        <p:txBody>
          <a:bodyPr>
            <a:normAutofit/>
          </a:bodyPr>
          <a:lstStyle/>
          <a:p>
            <a:r>
              <a:rPr lang="en-US" dirty="0" smtClean="0"/>
              <a:t>In our next session:</a:t>
            </a:r>
          </a:p>
          <a:p>
            <a:r>
              <a:rPr lang="en-IN" dirty="0"/>
              <a:t>Lifecycle and methodologies in Open Source </a:t>
            </a:r>
            <a:r>
              <a:rPr lang="en-IN" dirty="0" smtClean="0"/>
              <a:t>Software – </a:t>
            </a:r>
          </a:p>
          <a:p>
            <a:pPr lvl="0"/>
            <a:r>
              <a:rPr lang="en-IN" dirty="0"/>
              <a:t>Unique characteristics of the Open Source Software Development Process Model</a:t>
            </a:r>
          </a:p>
        </p:txBody>
      </p:sp>
    </p:spTree>
    <p:extLst>
      <p:ext uri="{BB962C8B-B14F-4D97-AF65-F5344CB8AC3E}">
        <p14:creationId xmlns:p14="http://schemas.microsoft.com/office/powerpoint/2010/main" val="3630887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4128</TotalTime>
  <Words>270</Words>
  <Application>Microsoft Office PowerPoint</Application>
  <PresentationFormat>Widescreen</PresentationFormat>
  <Paragraphs>31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Helvetica</vt:lpstr>
      <vt:lpstr>Helvetica Light</vt:lpstr>
      <vt:lpstr>Office Theme</vt:lpstr>
      <vt:lpstr>Lifecycle and methodologies in OSS -  Open Source Software Development Process Model</vt:lpstr>
      <vt:lpstr>Open Source Software Development Model</vt:lpstr>
      <vt:lpstr>Waterfall Model</vt:lpstr>
      <vt:lpstr>Open Source Software Development Model</vt:lpstr>
      <vt:lpstr>Open Source Software Development Model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Hewlett-Packard Company</cp:lastModifiedBy>
  <cp:revision>344</cp:revision>
  <dcterms:created xsi:type="dcterms:W3CDTF">2018-10-16T06:13:57Z</dcterms:created>
  <dcterms:modified xsi:type="dcterms:W3CDTF">2021-11-30T06:56:12Z</dcterms:modified>
</cp:coreProperties>
</file>

<file path=docProps/thumbnail.jpeg>
</file>